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60" r:id="rId2"/>
    <p:sldId id="258" r:id="rId3"/>
    <p:sldId id="259" r:id="rId4"/>
    <p:sldId id="266" r:id="rId5"/>
    <p:sldId id="279" r:id="rId6"/>
    <p:sldId id="291" r:id="rId7"/>
    <p:sldId id="292" r:id="rId8"/>
    <p:sldId id="288" r:id="rId9"/>
    <p:sldId id="286" r:id="rId10"/>
    <p:sldId id="287" r:id="rId11"/>
    <p:sldId id="289" r:id="rId12"/>
    <p:sldId id="290" r:id="rId13"/>
    <p:sldId id="264" r:id="rId14"/>
    <p:sldId id="263" r:id="rId15"/>
    <p:sldId id="265" r:id="rId16"/>
    <p:sldId id="262" r:id="rId17"/>
    <p:sldId id="267" r:id="rId18"/>
    <p:sldId id="268" r:id="rId19"/>
    <p:sldId id="269" r:id="rId20"/>
    <p:sldId id="271" r:id="rId21"/>
    <p:sldId id="272" r:id="rId22"/>
    <p:sldId id="270" r:id="rId23"/>
    <p:sldId id="273" r:id="rId24"/>
    <p:sldId id="274" r:id="rId25"/>
    <p:sldId id="276" r:id="rId26"/>
    <p:sldId id="277" r:id="rId27"/>
    <p:sldId id="278" r:id="rId28"/>
    <p:sldId id="281" r:id="rId29"/>
    <p:sldId id="280" r:id="rId30"/>
    <p:sldId id="284" r:id="rId31"/>
    <p:sldId id="282" r:id="rId32"/>
    <p:sldId id="283" r:id="rId33"/>
    <p:sldId id="28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  <p14:sldId id="266"/>
          </p14:sldIdLst>
        </p14:section>
        <p14:section name="New" id="{E6104998-7F3A-4B55-BE3A-70BE4FD89640}">
          <p14:sldIdLst>
            <p14:sldId id="279"/>
            <p14:sldId id="291"/>
            <p14:sldId id="292"/>
          </p14:sldIdLst>
        </p14:section>
        <p14:section name="PREV" id="{6ED54E6E-6218-4FB8-A492-426270F2D9FF}">
          <p14:sldIdLst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>
        <p:scale>
          <a:sx n="100" d="100"/>
          <a:sy n="100" d="100"/>
        </p:scale>
        <p:origin x="8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93.png"/><Relationship Id="rId7" Type="http://schemas.openxmlformats.org/officeDocument/2006/relationships/image" Target="../media/image8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23.png"/><Relationship Id="rId5" Type="http://schemas.openxmlformats.org/officeDocument/2006/relationships/image" Target="../media/image81.png"/><Relationship Id="rId10" Type="http://schemas.openxmlformats.org/officeDocument/2006/relationships/image" Target="../media/image25.png"/><Relationship Id="rId4" Type="http://schemas.openxmlformats.org/officeDocument/2006/relationships/image" Target="../media/image94.png"/><Relationship Id="rId9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148233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98" y="2148233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7FE5-4BAB-E554-F8AB-780FC1D9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2E0F2-EA6E-609B-6454-1114CEC5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B, and v will be different for L and H</a:t>
            </a:r>
          </a:p>
          <a:p>
            <a:pPr lvl="1"/>
            <a:r>
              <a:rPr lang="en-US" dirty="0"/>
              <a:t>Chi should be same</a:t>
            </a:r>
          </a:p>
          <a:p>
            <a:r>
              <a:rPr lang="en-US" dirty="0"/>
              <a:t>Match pure L and H first, then mix</a:t>
            </a:r>
          </a:p>
          <a:p>
            <a:r>
              <a:rPr lang="en-US" dirty="0"/>
              <a:t>SCFT Purpose: </a:t>
            </a:r>
          </a:p>
          <a:p>
            <a:pPr lvl="1"/>
            <a:r>
              <a:rPr lang="en-US" dirty="0"/>
              <a:t>Additional information of underlying protein organization</a:t>
            </a:r>
          </a:p>
          <a:p>
            <a:pPr lvl="2"/>
            <a:r>
              <a:rPr lang="en-US" dirty="0"/>
              <a:t>Possible underlying conformational change driven by Cs</a:t>
            </a:r>
          </a:p>
        </p:txBody>
      </p:sp>
    </p:spTree>
    <p:extLst>
      <p:ext uri="{BB962C8B-B14F-4D97-AF65-F5344CB8AC3E}">
        <p14:creationId xmlns:p14="http://schemas.microsoft.com/office/powerpoint/2010/main" val="288637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679483" y="1574098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96396" y="130940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E397ACE3-D7AA-0D98-F3CE-FC8A41118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304" y="609644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87E21A44-1C61-EA77-198C-B5819C0BB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341" y="3862683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193" y="3890918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4761867" y="370071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b2.25 v2.70 c3.20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304" y="3890917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7612223" y="370071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b2.50 v2.70 c3.20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2233972" y="3700714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c3.2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7924437" y="447675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v2.7 c3.2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499CA89F-FBC5-A067-F861-1636C9572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033" y="73372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3474928" y="552700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v2.7 c3.2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4982</TotalTime>
  <Words>339</Words>
  <Application>Microsoft Office PowerPoint</Application>
  <PresentationFormat>Widescreen</PresentationFormat>
  <Paragraphs>113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Approach</vt:lpstr>
      <vt:lpstr>Summary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70</cp:revision>
  <dcterms:created xsi:type="dcterms:W3CDTF">2022-07-26T19:04:22Z</dcterms:created>
  <dcterms:modified xsi:type="dcterms:W3CDTF">2023-02-01T00:45:15Z</dcterms:modified>
</cp:coreProperties>
</file>